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41493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769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7602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6835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1139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3457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60231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47801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9013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1737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9606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C28CA-9B54-423A-91DA-9BC45A08CD72}" type="datetimeFigureOut">
              <a:rPr lang="en-GB" smtClean="0"/>
              <a:pPr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A3EB1-2182-4183-B043-0C6FCE9AAD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5332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RESEARCH AND PUBLICATION IN ECSA REGION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</a:rPr>
              <a:t>Dr E M </a:t>
            </a:r>
            <a:r>
              <a:rPr lang="en-GB" b="1" dirty="0" err="1" smtClean="0">
                <a:solidFill>
                  <a:schemeClr val="tx1"/>
                </a:solidFill>
              </a:rPr>
              <a:t>Nyenze</a:t>
            </a:r>
            <a:endParaRPr lang="en-GB" b="1" dirty="0" smtClean="0">
              <a:solidFill>
                <a:schemeClr val="tx1"/>
              </a:solidFill>
            </a:endParaRPr>
          </a:p>
          <a:p>
            <a:r>
              <a:rPr lang="en-GB" b="1" dirty="0" smtClean="0">
                <a:solidFill>
                  <a:schemeClr val="tx1"/>
                </a:solidFill>
              </a:rPr>
              <a:t>Editor in Chief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>JOECSA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820026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892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How much research is going on in ECSA region?</a:t>
            </a:r>
          </a:p>
          <a:p>
            <a:r>
              <a:rPr lang="en-GB" dirty="0" smtClean="0"/>
              <a:t>What types of studies are being conducted in the region?</a:t>
            </a:r>
          </a:p>
          <a:p>
            <a:r>
              <a:rPr lang="en-GB" dirty="0" smtClean="0"/>
              <a:t>What proportion of these studies are being published?</a:t>
            </a:r>
          </a:p>
          <a:p>
            <a:r>
              <a:rPr lang="en-GB" dirty="0" smtClean="0"/>
              <a:t>Where are these papers published?</a:t>
            </a:r>
          </a:p>
          <a:p>
            <a:r>
              <a:rPr lang="en-GB" dirty="0" smtClean="0"/>
              <a:t>How many ophthalmologists access papers published from the region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2" y="1"/>
            <a:ext cx="8748017" cy="162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5924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much research?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lot- in all teaching institutes, all postgraduate students must write a thesis </a:t>
            </a:r>
          </a:p>
          <a:p>
            <a:r>
              <a:rPr lang="en-GB" dirty="0" smtClean="0"/>
              <a:t>Most lecturers do their own research apart from supervising post graduate students</a:t>
            </a:r>
          </a:p>
          <a:p>
            <a:r>
              <a:rPr lang="en-GB" dirty="0" smtClean="0"/>
              <a:t>Outside teaching institutes, some ophthalmologist do especially clinical research and clinical audits</a:t>
            </a:r>
          </a:p>
          <a:p>
            <a:r>
              <a:rPr lang="en-GB" dirty="0" smtClean="0"/>
              <a:t>There’s however a challenge because of work load and lack of resources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2504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Types of studies?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Mainly observational studies</a:t>
            </a:r>
          </a:p>
          <a:p>
            <a:r>
              <a:rPr lang="en-GB" smtClean="0"/>
              <a:t>Gaps on </a:t>
            </a:r>
            <a:r>
              <a:rPr lang="en-GB" dirty="0" smtClean="0"/>
              <a:t>experimental studies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5" name="Picture 3" descr="C:\Users\drnyenze\Pictures\pyramid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80728"/>
            <a:ext cx="4392488" cy="566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663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of the studies in the region are not published</a:t>
            </a:r>
          </a:p>
          <a:p>
            <a:r>
              <a:rPr lang="en-GB" dirty="0" smtClean="0"/>
              <a:t>Most researchers want to publish in high impact journals</a:t>
            </a:r>
          </a:p>
          <a:p>
            <a:r>
              <a:rPr lang="en-GB" dirty="0" smtClean="0"/>
              <a:t>High rejection of regional papers</a:t>
            </a:r>
          </a:p>
          <a:p>
            <a:r>
              <a:rPr lang="en-GB" dirty="0" smtClean="0"/>
              <a:t>Largest challenge is not methodology but relevance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6017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publishes in JOECSA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16 Papers in 2013</a:t>
            </a:r>
          </a:p>
          <a:p>
            <a:r>
              <a:rPr lang="en-GB" dirty="0" smtClean="0"/>
              <a:t>Kenya 9</a:t>
            </a:r>
          </a:p>
          <a:p>
            <a:r>
              <a:rPr lang="en-GB" dirty="0" smtClean="0"/>
              <a:t>Ethiopia 4</a:t>
            </a:r>
          </a:p>
          <a:p>
            <a:r>
              <a:rPr lang="en-GB" dirty="0" smtClean="0"/>
              <a:t>Uganda 2</a:t>
            </a:r>
          </a:p>
          <a:p>
            <a:r>
              <a:rPr lang="en-GB" dirty="0" smtClean="0"/>
              <a:t>UK 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90089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should we promote  JOECSA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Access – free access online and on print</a:t>
            </a:r>
          </a:p>
          <a:p>
            <a:r>
              <a:rPr lang="en-GB" dirty="0" smtClean="0"/>
              <a:t>Portal for publication of papers of regional importance</a:t>
            </a:r>
          </a:p>
          <a:p>
            <a:r>
              <a:rPr lang="en-GB" dirty="0" smtClean="0"/>
              <a:t>Supportive review process</a:t>
            </a:r>
          </a:p>
          <a:p>
            <a:r>
              <a:rPr lang="en-GB" dirty="0" smtClean="0"/>
              <a:t>Chance to elevate our own journal to international standards</a:t>
            </a:r>
          </a:p>
          <a:p>
            <a:endParaRPr lang="en-GB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6265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206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RESEARCH AND PUBLICATION IN ECSA REGION</vt:lpstr>
      <vt:lpstr>Slide 2</vt:lpstr>
      <vt:lpstr>How much research?</vt:lpstr>
      <vt:lpstr>Types of studies?</vt:lpstr>
      <vt:lpstr>publications</vt:lpstr>
      <vt:lpstr>Who publishes in JOECSA</vt:lpstr>
      <vt:lpstr>Why should we promote  JOECSA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AND PUBLICATION IN ECSA REGION</dc:title>
  <dc:creator>drnyenze</dc:creator>
  <cp:lastModifiedBy>CompLab_User</cp:lastModifiedBy>
  <cp:revision>10</cp:revision>
  <dcterms:created xsi:type="dcterms:W3CDTF">2014-11-10T07:08:11Z</dcterms:created>
  <dcterms:modified xsi:type="dcterms:W3CDTF">2015-02-23T09:55:17Z</dcterms:modified>
</cp:coreProperties>
</file>